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5"/>
  </p:normalViewPr>
  <p:slideViewPr>
    <p:cSldViewPr snapToGrid="0">
      <p:cViewPr varScale="1">
        <p:scale>
          <a:sx n="29" d="100"/>
          <a:sy n="29" d="100"/>
        </p:scale>
        <p:origin x="2832" y="91"/>
      </p:cViewPr>
      <p:guideLst>
        <p:guide orient="horz" pos="57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919" y="685800"/>
            <a:ext cx="19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50672" y="2647378"/>
            <a:ext cx="9585600" cy="7298400"/>
          </a:xfrm>
          <a:prstGeom prst="rect">
            <a:avLst/>
          </a:prstGeom>
        </p:spPr>
        <p:txBody>
          <a:bodyPr spcFirstLastPara="1" wrap="square" lIns="182825" tIns="182825" rIns="182825" bIns="1828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1pPr>
            <a:lvl2pPr lvl="1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2pPr>
            <a:lvl3pPr lvl="2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3pPr>
            <a:lvl4pPr lvl="3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4pPr>
            <a:lvl5pPr lvl="4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5pPr>
            <a:lvl6pPr lvl="5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6pPr>
            <a:lvl7pPr lvl="6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7pPr>
            <a:lvl8pPr lvl="7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8pPr>
            <a:lvl9pPr lvl="8" algn="ctr">
              <a:spcBef>
                <a:spcPts val="0"/>
              </a:spcBef>
              <a:spcAft>
                <a:spcPts val="0"/>
              </a:spcAft>
              <a:buSzPts val="10399"/>
              <a:buNone/>
              <a:defRPr sz="10399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3932889"/>
            <a:ext cx="9585600" cy="6981600"/>
          </a:xfrm>
          <a:prstGeom prst="rect">
            <a:avLst/>
          </a:prstGeom>
        </p:spPr>
        <p:txBody>
          <a:bodyPr spcFirstLastPara="1" wrap="square" lIns="182825" tIns="182825" rIns="182825" bIns="1828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1pPr>
            <a:lvl2pPr lvl="1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2pPr>
            <a:lvl3pPr lvl="2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3pPr>
            <a:lvl4pPr lvl="3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4pPr>
            <a:lvl5pPr lvl="4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5pPr>
            <a:lvl6pPr lvl="5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6pPr>
            <a:lvl7pPr lvl="6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7pPr>
            <a:lvl8pPr lvl="7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8pPr>
            <a:lvl9pPr lvl="8" algn="ctr">
              <a:spcBef>
                <a:spcPts val="0"/>
              </a:spcBef>
              <a:spcAft>
                <a:spcPts val="0"/>
              </a:spcAft>
              <a:buSzPts val="23997"/>
              <a:buNone/>
              <a:defRPr sz="23997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11207911"/>
            <a:ext cx="9585600" cy="46248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457173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marL="914400" lvl="1" indent="-406379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marL="1371600" lvl="2" indent="-406379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379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379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379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379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379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379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50663" y="7647467"/>
            <a:ext cx="9585600" cy="29928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1pPr>
            <a:lvl2pPr lvl="1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2pPr>
            <a:lvl3pPr lvl="2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3pPr>
            <a:lvl4pPr lvl="3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4pPr>
            <a:lvl5pPr lvl="4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5pPr>
            <a:lvl6pPr lvl="5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6pPr>
            <a:lvl7pPr lvl="6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7pPr>
            <a:lvl8pPr lvl="7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8pPr>
            <a:lvl9pPr lvl="8" algn="ctr">
              <a:spcBef>
                <a:spcPts val="0"/>
              </a:spcBef>
              <a:spcAft>
                <a:spcPts val="0"/>
              </a:spcAft>
              <a:buSzPts val="7199"/>
              <a:buNone/>
              <a:defRPr sz="7199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2pPr>
            <a:lvl3pPr lvl="2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3pPr>
            <a:lvl4pPr lvl="3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4pPr>
            <a:lvl5pPr lvl="4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5pPr>
            <a:lvl6pPr lvl="5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6pPr>
            <a:lvl7pPr lvl="6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7pPr>
            <a:lvl8pPr lvl="7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8pPr>
            <a:lvl9pPr lvl="8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0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457173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marL="914400" lvl="1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marL="1371600" lvl="2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2pPr>
            <a:lvl3pPr lvl="2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3pPr>
            <a:lvl4pPr lvl="3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4pPr>
            <a:lvl5pPr lvl="4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5pPr>
            <a:lvl6pPr lvl="5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6pPr>
            <a:lvl7pPr lvl="6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7pPr>
            <a:lvl8pPr lvl="7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8pPr>
            <a:lvl9pPr lvl="8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4499700" cy="121470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436450" y="4097689"/>
            <a:ext cx="4499700" cy="121470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1pPr>
            <a:lvl2pPr lvl="1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2pPr>
            <a:lvl3pPr lvl="2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3pPr>
            <a:lvl4pPr lvl="3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4pPr>
            <a:lvl5pPr lvl="4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5pPr>
            <a:lvl6pPr lvl="5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6pPr>
            <a:lvl7pPr lvl="6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7pPr>
            <a:lvl8pPr lvl="7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8pPr>
            <a:lvl9pPr lvl="8">
              <a:spcBef>
                <a:spcPts val="0"/>
              </a:spcBef>
              <a:spcAft>
                <a:spcPts val="0"/>
              </a:spcAft>
              <a:buSzPts val="5599"/>
              <a:buNone/>
              <a:defRPr sz="5599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spcFirstLastPara="1" wrap="square" lIns="182825" tIns="182825" rIns="182825" bIns="1828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1pPr>
            <a:lvl2pPr lvl="1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2pPr>
            <a:lvl3pPr lvl="2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3pPr>
            <a:lvl4pPr lvl="3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4pPr>
            <a:lvl5pPr lvl="4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5pPr>
            <a:lvl6pPr lvl="5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6pPr>
            <a:lvl7pPr lvl="6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7pPr>
            <a:lvl8pPr lvl="7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8pPr>
            <a:lvl9pPr lvl="8">
              <a:spcBef>
                <a:spcPts val="0"/>
              </a:spcBef>
              <a:spcAft>
                <a:spcPts val="0"/>
              </a:spcAft>
              <a:buSzPts val="4799"/>
              <a:buNone/>
              <a:defRPr sz="4799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0982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0982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098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1600533"/>
            <a:ext cx="7164000" cy="14545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1pPr>
            <a:lvl2pPr lvl="1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2pPr>
            <a:lvl3pPr lvl="2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3pPr>
            <a:lvl4pPr lvl="3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4pPr>
            <a:lvl5pPr lvl="4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5pPr>
            <a:lvl6pPr lvl="5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6pPr>
            <a:lvl7pPr lvl="6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7pPr>
            <a:lvl8pPr lvl="7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8pPr>
            <a:lvl9pPr lvl="8">
              <a:spcBef>
                <a:spcPts val="0"/>
              </a:spcBef>
              <a:spcAft>
                <a:spcPts val="0"/>
              </a:spcAft>
              <a:buSzPts val="9599"/>
              <a:buNone/>
              <a:defRPr sz="9599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82825" tIns="182825" rIns="182825" bIns="1828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</p:spPr>
        <p:txBody>
          <a:bodyPr spcFirstLastPara="1" wrap="square" lIns="182825" tIns="182825" rIns="182825" bIns="1828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1pPr>
            <a:lvl2pPr lvl="1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2pPr>
            <a:lvl3pPr lvl="2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3pPr>
            <a:lvl4pPr lvl="3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4pPr>
            <a:lvl5pPr lvl="4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5pPr>
            <a:lvl6pPr lvl="5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6pPr>
            <a:lvl7pPr lvl="6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7pPr>
            <a:lvl8pPr lvl="7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8pPr>
            <a:lvl9pPr lvl="8" algn="ctr">
              <a:spcBef>
                <a:spcPts val="0"/>
              </a:spcBef>
              <a:spcAft>
                <a:spcPts val="0"/>
              </a:spcAft>
              <a:buSzPts val="8399"/>
              <a:buNone/>
              <a:defRPr sz="8399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marL="457200" lvl="0" indent="-457173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marL="914400" lvl="1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marL="1371600" lvl="2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marL="1828800" lvl="3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marL="2286000" lvl="4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marL="2743200" lvl="5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marL="3200400" lvl="6" indent="-406379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marL="3657600" lvl="7" indent="-406379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marL="4114800" lvl="8" indent="-406379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25" tIns="182825" rIns="182825" bIns="1828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99"/>
              <a:buNone/>
              <a:defRPr sz="5599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25" tIns="182825" rIns="182825" bIns="182825" anchor="t" anchorCtr="0">
            <a:normAutofit/>
          </a:bodyPr>
          <a:lstStyle>
            <a:lvl1pPr marL="457200" lvl="0" indent="-45717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marL="914400" lvl="1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marL="1371600" lvl="2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marL="1828800" lvl="3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marL="2286000" lvl="4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marL="2743200" lvl="5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marL="3200400" lvl="6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marL="3657600" lvl="7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marL="4114800" lvl="8" indent="-40637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25" tIns="182825" rIns="182825" bIns="182825" anchor="ctr" anchorCtr="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FA_template poste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0287000" cy="1828798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209950" y="2052725"/>
            <a:ext cx="9867000" cy="23727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25" tIns="182825" rIns="182825" bIns="1828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4000" dirty="0"/>
              <a:t>Please use font arial, </a:t>
            </a:r>
            <a:endParaRPr sz="40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/>
              <a:t>minimal </a:t>
            </a:r>
            <a:r>
              <a:rPr lang="id" sz="4000" dirty="0"/>
              <a:t>40 for the abstract title</a:t>
            </a:r>
            <a:endParaRPr sz="400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id" sz="2500" dirty="0"/>
              <a:t>Please use font arial, </a:t>
            </a:r>
            <a:r>
              <a:rPr lang="en-US" sz="2500" dirty="0"/>
              <a:t>minimal </a:t>
            </a:r>
            <a:r>
              <a:rPr lang="id" sz="2500" dirty="0"/>
              <a:t>size 25</a:t>
            </a:r>
            <a:endParaRPr sz="2500" dirty="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dirty="0"/>
              <a:t>for the name of all authors</a:t>
            </a:r>
            <a:endParaRPr sz="2500"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318250" y="4931900"/>
            <a:ext cx="25077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b="1">
                <a:solidFill>
                  <a:schemeClr val="dk1"/>
                </a:solidFill>
              </a:rPr>
              <a:t>Introduction</a:t>
            </a:r>
            <a:endParaRPr sz="2500" b="1">
              <a:solidFill>
                <a:schemeClr val="dk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18250" y="9380150"/>
            <a:ext cx="2907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b="1">
                <a:solidFill>
                  <a:schemeClr val="dk1"/>
                </a:solidFill>
              </a:rPr>
              <a:t>Case Illustration</a:t>
            </a:r>
            <a:endParaRPr sz="2500" b="1">
              <a:solidFill>
                <a:schemeClr val="dk1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18250" y="13828400"/>
            <a:ext cx="2907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b="1">
                <a:solidFill>
                  <a:schemeClr val="dk1"/>
                </a:solidFill>
              </a:rPr>
              <a:t>Discussion</a:t>
            </a:r>
            <a:endParaRPr sz="2500" b="1">
              <a:solidFill>
                <a:schemeClr val="dk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5909075" y="9380150"/>
            <a:ext cx="2907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b="1">
                <a:solidFill>
                  <a:schemeClr val="dk1"/>
                </a:solidFill>
              </a:rPr>
              <a:t>Conclusion</a:t>
            </a:r>
            <a:endParaRPr sz="2500" b="1">
              <a:solidFill>
                <a:schemeClr val="dk1"/>
              </a:solidFill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5909075" y="14397800"/>
            <a:ext cx="29076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 b="1">
                <a:solidFill>
                  <a:schemeClr val="dk1"/>
                </a:solidFill>
              </a:rPr>
              <a:t>Reference</a:t>
            </a:r>
            <a:endParaRPr sz="2500"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31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Eka Meyliana Sugeng</cp:lastModifiedBy>
  <cp:revision>3</cp:revision>
  <dcterms:modified xsi:type="dcterms:W3CDTF">2026-05-20T01:20:22Z</dcterms:modified>
</cp:coreProperties>
</file>